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Welcome the audience like they're joining a raid.</a:t>
            </a:r>
          </a:p>
          <a:p>
            <a:r>
              <a:t>"Alright, everyone ready? Buffs applied? Good."</a:t>
            </a:r>
          </a:p>
          <a:p>
            <a:r>
              <a:t>Set the tone: this is going to be fun, educational, and NOT another boring lecture.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Actionable takeaways. Give them quests to complete.</a:t>
            </a:r>
          </a:p>
          <a:p>
            <a:r>
              <a:t>"These are your side quests. They're optional, but highly recommended."</a:t>
            </a:r>
          </a:p>
          <a:p>
            <a:r>
              <a:t>End on empowerment, not overwhelm.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Open for Q&amp;A. Be welcoming.</a:t>
            </a:r>
          </a:p>
          <a:p>
            <a:r>
              <a:t>"Think of this as the NPC dialogue where you can ask anything."</a:t>
            </a:r>
          </a:p>
          <a:p>
            <a:r>
              <a:t>No judgment zone.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Warm close. Celebrate their participation.</a:t>
            </a:r>
          </a:p>
          <a:p>
            <a:r>
              <a:t>"GG everyone. Thanks for being here."</a:t>
            </a:r>
          </a:p>
          <a:p>
            <a:r>
              <a:t>Reference: End credits of a game.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This is the "I see you" moment. Everyone relates to callback hell.</a:t>
            </a:r>
          </a:p>
          <a:p>
            <a:r>
              <a:t>Reference: "Like that one Dark Souls boss you can't beat..."</a:t>
            </a:r>
          </a:p>
          <a:p>
            <a:r>
              <a:t>Make them feel seen, not judged.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Show the roadmap. Gamify the learning.</a:t>
            </a:r>
          </a:p>
          <a:p>
            <a:r>
              <a:t>"Each of these builds on the last. By the end, you'll have a complete build."</a:t>
            </a:r>
          </a:p>
          <a:p>
            <a:r>
              <a:t>Reference: Skill trees from any RPG.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Key insight: Make it click that they already know this.</a:t>
            </a:r>
          </a:p>
          <a:p>
            <a:r>
              <a:t>"When you write a function that takes A and returns B, you're creating a morphism."</a:t>
            </a:r>
          </a:p>
          <a:p>
            <a:r>
              <a:t>Reference: "It's like the tutorial level of an RPG - you're learning the controls."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This is the "You already knew this" revelation.</a:t>
            </a:r>
          </a:p>
          <a:p>
            <a:r>
              <a:t>"Remember all those .map() calls? Functor. Every single one."</a:t>
            </a:r>
          </a:p>
          <a:p>
            <a:r>
              <a:t>Make them feel smart, not overwhelmed.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The inventory metaphor works great here.</a:t>
            </a:r>
          </a:p>
          <a:p>
            <a:r>
              <a:t>"Think about how items stack in games. That's a monoid."</a:t>
            </a:r>
          </a:p>
          <a:p>
            <a:r>
              <a:t>The identity element is like having 0 of something.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This is the climax. Build it up but also demystify it.</a:t>
            </a:r>
          </a:p>
          <a:p>
            <a:r>
              <a:t>"You've been fighting this boss in disguise. Every .then() chain."</a:t>
            </a:r>
          </a:p>
          <a:p>
            <a:r>
              <a:t>The reveal: You already beat this boss. You just didn't know it had a name.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The "proof" slide. Show actual code they've written.</a:t>
            </a:r>
          </a:p>
          <a:p>
            <a:r>
              <a:t>"Look familiar? You've been a functional programmer all along."</a:t>
            </a:r>
          </a:p>
          <a:p>
            <a:r>
              <a:t>This is the empowerment moment.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The synthesis slide. Show how it all connects.</a:t>
            </a:r>
          </a:p>
          <a:p>
            <a:r>
              <a:t>"This is your complete character build."</a:t>
            </a:r>
          </a:p>
          <a:p>
            <a:r>
              <a:t>Reference: "Ready for New Game+ - you can apply this to any project."</a:t>
            </a:r>
          </a:p>
          <a:p/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notesSlide" Target="../notesSlides/notesSlide1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1_Functional_Programming_The_R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286000"/>
            <a:ext cx="11277295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400" b="1">
                <a:solidFill>
                  <a:srgbClr val="1DB954"/>
                </a:solidFill>
              </a:defRPr>
            </a:pPr>
            <a:r>
              <a:t>Functional Programming: The RPG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384048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>
                <a:solidFill>
                  <a:srgbClr val="E0E0E0"/>
                </a:solidFill>
              </a:defRPr>
            </a:pPr>
            <a:r>
              <a:t>Press START to Begin Your Quest for Composability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0_Your_Quest_Continues_Next_St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DB954"/>
                </a:solidFill>
              </a:defRPr>
            </a:pPr>
            <a:r>
              <a:t>Your Quest Continues: Next Steps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E0E0E0"/>
                </a:solidFill>
              </a:defRPr>
            </a:pPr>
            <a:r>
              <a:t>SIDE QUESTS TO ACCEPT: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Immediate: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Use .map() consciously (it's a Functor!)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Notice when you're combining things (Monoids everywhere)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Reach for .flatMap() when you see nesting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Level Up Further: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Try fp-ts (TypeScript) or Effect (TS)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Explore Rust's Result and Option types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Check out Elm or Haskell for pure FP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Achievement: Share this knowledge (XP boost)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1_Questions?_(I_Accept_Side_Qu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DB954"/>
                </a:solidFill>
              </a:defRPr>
            </a:pPr>
            <a:r>
              <a:t>Questions? (I Accept Side Quests)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E0E0E0"/>
                </a:solidFill>
              </a:defRPr>
            </a:pPr>
            <a:r>
              <a:t>No question is too basic.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Remember: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"What's a monad?" is a valid question (always)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"I still don't get functors" is also valid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We've all been confused. It's part of the journey.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12_GG_WP!_Thanks_for_Joining_the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DB954"/>
                </a:solidFill>
              </a:defRPr>
            </a:pPr>
            <a:r>
              <a:t>GG WP! Thanks for Joining the Party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E0E0E0"/>
                </a:solidFill>
              </a:defRPr>
            </a:pPr>
            <a:r>
              <a:t>CAMPAIGN COMPLETE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You've unlocked: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Category Theory basics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Functor understanding  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Monoid pattern recognition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Monad demystification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Achievement: Functional Programming Awareness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Now go compose some functions!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2_You_Are_Here_The_Callback_He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DB954"/>
                </a:solidFill>
              </a:defRPr>
            </a:pPr>
            <a:r>
              <a:t>You Are Here: The Callback Hell Dungeon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E0E0E0"/>
                </a:solidFill>
              </a:defRPr>
            </a:pPr>
            <a:r>
              <a:t>You've battled async/await. You've survived Promise chains.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You've stared into the abyss of nested callbacks...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...and the abyss stared back (with a TypeError)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You've googled "what is a monad" at 2am. We all have.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Today, we finally defeat the boss: CONFUSION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3_Today's_Skill_Tre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DB954"/>
                </a:solidFill>
              </a:defRPr>
            </a:pPr>
            <a:r>
              <a:t>Today's Skill Tree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E0E0E0"/>
                </a:solidFill>
              </a:defRPr>
            </a:pPr>
            <a:r>
              <a:t>SKILLS TO UNLOCK: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Category Theory (+10 Composability)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"It's just objects and arrows. That's it. That's the whole thing."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Functors (+15 Transformation)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"You already use these. It's called .map()"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Monoids (+20 Combination)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"Things that smoosh together nicely"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Monads (+25 Superpowers)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"The boss level. But you're ready."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4_Category_Theory_The_Tutorial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DB954"/>
                </a:solidFill>
              </a:defRPr>
            </a:pPr>
            <a:r>
              <a:t>Category Theory: The Tutorial Level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E0E0E0"/>
                </a:solidFill>
              </a:defRPr>
            </a:pPr>
            <a:r>
              <a:t>LORE DROP: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Category = A collection of things and connections between them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Objects = The things (could be types, sets, anything)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Morphisms = The connections (functions, transformations)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Composition = Chaining connections (f then g then h)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Developer Translation: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It's literally just: things with functions between them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You're already living in categories. Every. Single. Day.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5_Functors_You've_Already_Got_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DB954"/>
                </a:solidFill>
              </a:defRPr>
            </a:pPr>
            <a:r>
              <a:t>Functors: You've Already Got This Skill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E0E0E0"/>
                </a:solidFill>
              </a:defRPr>
            </a:pPr>
            <a:r>
              <a:t>ABILITY UNLOCKED: FUNCTOR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[1,2,3].map(x =&gt; x * 2) gives you [2,4,6]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That's it. That's a Functor. You've been using them.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The Pattern: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Take thing in container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Apply function to thing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Get new thing in SAME container type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Common Containers: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Array | Promise | Option | Result | Observable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6_Monoids_The_Art_of_Smoosh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DB954"/>
                </a:solidFill>
              </a:defRPr>
            </a:pPr>
            <a:r>
              <a:t>Monoids: The Art of Smooshing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E0E0E0"/>
                </a:solidFill>
              </a:defRPr>
            </a:pPr>
            <a:r>
              <a:t>ABILITY UNLOCKED: MONOID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Things that combine with a "nothing" element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Examples You Know: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Numbers + 0 equals Addition (0 is identity)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Strings + "" equals Concatenation ("" is identity)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Arrays + [] equals Concat ([] is identity)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Functions + id equals Composition (id is identity)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Video Game Translation: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It's like item stacking in your inventory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Combining two health potions = bigger health potion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Combining with "nothing" = same thing back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7_Monads_The_Final_Boss_(You'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DB954"/>
                </a:solidFill>
              </a:defRPr>
            </a:pPr>
            <a:r>
              <a:t>Monads: The Final Boss (You're Ready)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E0E0E0"/>
                </a:solidFill>
              </a:defRPr>
            </a:pPr>
            <a:r>
              <a:t>FINAL ABILITY: MONAD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A Functor that can also flatten nested containers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Promise.then() chains? That's a Monad.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.flatMap() / .SelectMany()? Also Monad.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The Pattern: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map: A&lt;B&gt; to (B to C) to A&lt;C&gt;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flatMap: A&lt;B&gt; to (B to A&lt;C&gt;) to A&lt;C&gt;  This is the magic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Boss Battle Translation: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When functions return wrapped values, you need flatMap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It unwraps, applies, and rewraps in one move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No more Promise of Promise of Promise...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8_Proof_You've_Been_Doing_Th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DB954"/>
                </a:solidFill>
              </a:defRPr>
            </a:pPr>
            <a:r>
              <a:t>Proof: You've Been Doing This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E0E0E0"/>
                </a:solidFill>
              </a:defRPr>
            </a:pPr>
            <a:r>
              <a:t>REAL CODE YOU'VE WRITTEN: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Functor (map):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users.map(u =&gt; u.name)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Monoid (combine with identity):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strings.reduce((a,b) =&gt; a + b, "")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Monad (flatMap):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users.flatMap(u =&gt; u.friends)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Promise.resolve(1).then(x =&gt; Promise.resolve(x + 1))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ACHIEVEMENT UNLOCKED: Functional Programmer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9_The_Complete_Build_Your_New_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21212">
              <a:lumMod val="70000"/>
              <a:lumOff val="3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274320"/>
            <a:ext cx="11277295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DB954"/>
                </a:solidFill>
              </a:defRPr>
            </a:pPr>
            <a:r>
              <a:t>The Complete Build: Your New Toolkit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>
                <a:solidFill>
                  <a:srgbClr val="E0E0E0"/>
                </a:solidFill>
              </a:defRPr>
            </a:pPr>
            <a:r>
              <a:t>THE MAP (It All Connects):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Category Theory is the framework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which leads to Functors for transforming contents (preserve structure)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which leads to Monoids for combining things (with identity)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which leads to Monads for handling nested complexity (flatten)</a:t>
            </a: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which leads to YOUR CODE being cleaner, composable, debuggable</a:t>
            </a:r>
          </a:p>
          <a:p>
            <a:pPr>
              <a:defRPr sz="1800">
                <a:solidFill>
                  <a:srgbClr val="E0E0E0"/>
                </a:solidFill>
              </a:defRPr>
            </a:pPr>
          </a:p>
          <a:p>
            <a:pPr>
              <a:defRPr sz="1800">
                <a:solidFill>
                  <a:srgbClr val="E0E0E0"/>
                </a:solidFill>
              </a:defRPr>
            </a:pPr>
            <a:r>
              <a:t>GAME COMPLETE: New Game+ unlocked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